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1800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2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87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2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6"/>
            <a:ext cx="256540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6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83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94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6"/>
            <a:ext cx="10261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8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6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07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19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8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45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6"/>
            <a:ext cx="10261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fld id="{7A0CA731-5E19-415B-AF1C-A78A6712C4A1}" type="datetimeFigureOut">
              <a:rPr lang="zh-TW" altLang="en-US" smtClean="0"/>
              <a:t>2015/12/2</a:t>
            </a:fld>
            <a:endParaRPr lang="zh-TW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0951" y="6284913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08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fld id="{1D69B310-4D11-47B6-AAA8-0BB6A6DECBA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8" y="212725"/>
            <a:ext cx="11764433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sz="1800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1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High-throughput Online Hash Table on FPGA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altLang="zh-TW" dirty="0" smtClean="0"/>
              <a:t>Author  : Da Tong, </a:t>
            </a:r>
            <a:r>
              <a:rPr lang="en-US" altLang="zh-TW" dirty="0" err="1" smtClean="0"/>
              <a:t>Shijie</a:t>
            </a:r>
            <a:r>
              <a:rPr lang="en-US" altLang="zh-TW" dirty="0" smtClean="0"/>
              <a:t> Zhou, Viktor K. </a:t>
            </a:r>
            <a:r>
              <a:rPr lang="en-US" altLang="zh-TW" dirty="0" err="1" smtClean="0"/>
              <a:t>Prasanna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Publisher : 2015 IEEE International Parallel and Distributed Processing Symposium Workshops</a:t>
            </a:r>
          </a:p>
        </p:txBody>
      </p:sp>
    </p:spTree>
    <p:extLst>
      <p:ext uri="{BB962C8B-B14F-4D97-AF65-F5344CB8AC3E}">
        <p14:creationId xmlns:p14="http://schemas.microsoft.com/office/powerpoint/2010/main" val="28620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565" y="1141413"/>
            <a:ext cx="5054546" cy="53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Our target device </a:t>
            </a:r>
            <a:r>
              <a:rPr lang="en-US" altLang="zh-TW" dirty="0"/>
              <a:t>is Xilinx </a:t>
            </a:r>
            <a:r>
              <a:rPr lang="en-US" altLang="zh-TW" dirty="0" err="1"/>
              <a:t>Virtex</a:t>
            </a:r>
            <a:r>
              <a:rPr lang="en-US" altLang="zh-TW" dirty="0"/>
              <a:t> 7 XC7VX1140T with -2 speed grade.</a:t>
            </a:r>
          </a:p>
          <a:p>
            <a:r>
              <a:rPr lang="en-US" altLang="zh-TW" dirty="0"/>
              <a:t>All reported results are post place and route results </a:t>
            </a:r>
            <a:r>
              <a:rPr lang="en-US" altLang="zh-TW" dirty="0" smtClean="0"/>
              <a:t>using Xilinx </a:t>
            </a:r>
            <a:r>
              <a:rPr lang="en-US" altLang="zh-TW" dirty="0" err="1"/>
              <a:t>Vivado</a:t>
            </a:r>
            <a:r>
              <a:rPr lang="en-US" altLang="zh-TW" dirty="0"/>
              <a:t> 2014.3. </a:t>
            </a:r>
            <a:endParaRPr lang="en-US" altLang="zh-TW" dirty="0" smtClean="0"/>
          </a:p>
          <a:p>
            <a:r>
              <a:rPr lang="en-US" altLang="zh-TW" dirty="0"/>
              <a:t>use the minimum </a:t>
            </a:r>
            <a:r>
              <a:rPr lang="en-US" altLang="zh-TW" dirty="0" smtClean="0"/>
              <a:t>IP packet </a:t>
            </a:r>
            <a:r>
              <a:rPr lang="en-US" altLang="zh-TW" dirty="0"/>
              <a:t>size, 40 bytes.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171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472" y="1261693"/>
            <a:ext cx="5473601" cy="50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8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249" y="1492395"/>
            <a:ext cx="4838914" cy="42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4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594" y="1263306"/>
            <a:ext cx="6261042" cy="53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837" y="1141413"/>
            <a:ext cx="5932881" cy="50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a pipelined </a:t>
            </a:r>
            <a:r>
              <a:rPr lang="en-US" altLang="zh-TW" dirty="0"/>
              <a:t>architecture for high throughput online hash </a:t>
            </a:r>
            <a:r>
              <a:rPr lang="en-US" altLang="zh-TW" dirty="0" smtClean="0"/>
              <a:t>table on </a:t>
            </a:r>
            <a:r>
              <a:rPr lang="en-US" altLang="zh-TW" dirty="0"/>
              <a:t>FPGA. The proposed architecture supports search, </a:t>
            </a:r>
            <a:r>
              <a:rPr lang="en-US" altLang="zh-TW" dirty="0" err="1" smtClean="0"/>
              <a:t>insert,and</a:t>
            </a:r>
            <a:r>
              <a:rPr lang="en-US" altLang="zh-TW" dirty="0" smtClean="0"/>
              <a:t> </a:t>
            </a:r>
            <a:r>
              <a:rPr lang="en-US" altLang="zh-TW" dirty="0"/>
              <a:t>delete operations at line rate for the massive hash </a:t>
            </a:r>
            <a:r>
              <a:rPr lang="en-US" altLang="zh-TW" dirty="0" smtClean="0"/>
              <a:t>table which </a:t>
            </a:r>
            <a:r>
              <a:rPr lang="en-US" altLang="zh-TW" dirty="0"/>
              <a:t>is stored in off-chip memory.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39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pipelined architecture for online hash table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An application speciﬁc data forwarding unit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 Two hash table access schemes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 high throughput multi-functional pipelined </a:t>
            </a:r>
            <a:r>
              <a:rPr lang="en-US" altLang="zh-TW" dirty="0" smtClean="0"/>
              <a:t>architecture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189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Overall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5735782" cy="4923269"/>
          </a:xfrm>
        </p:spPr>
        <p:txBody>
          <a:bodyPr/>
          <a:lstStyle/>
          <a:p>
            <a:r>
              <a:rPr lang="en-US" altLang="zh-TW" dirty="0" smtClean="0"/>
              <a:t>Stage </a:t>
            </a:r>
            <a:r>
              <a:rPr lang="en-US" altLang="zh-TW" dirty="0"/>
              <a:t>1(Hashing): The hash entry is computed</a:t>
            </a:r>
          </a:p>
          <a:p>
            <a:r>
              <a:rPr lang="en-US" altLang="zh-TW" dirty="0" smtClean="0"/>
              <a:t>Stage </a:t>
            </a:r>
            <a:r>
              <a:rPr lang="en-US" altLang="zh-TW" dirty="0"/>
              <a:t>2(Examine): The hash slots of the hash </a:t>
            </a:r>
            <a:r>
              <a:rPr lang="en-US" altLang="zh-TW" dirty="0" smtClean="0"/>
              <a:t>entry are </a:t>
            </a:r>
            <a:r>
              <a:rPr lang="en-US" altLang="zh-TW" dirty="0"/>
              <a:t>retrieved and examined.</a:t>
            </a:r>
          </a:p>
          <a:p>
            <a:r>
              <a:rPr lang="en-US" altLang="zh-TW" dirty="0" smtClean="0"/>
              <a:t>Stage </a:t>
            </a:r>
            <a:r>
              <a:rPr lang="en-US" altLang="zh-TW" dirty="0"/>
              <a:t>3(Execute): The operation is performed </a:t>
            </a:r>
            <a:r>
              <a:rPr lang="en-US" altLang="zh-TW" dirty="0" smtClean="0"/>
              <a:t>according </a:t>
            </a:r>
            <a:r>
              <a:rPr lang="en-US" altLang="zh-TW" dirty="0"/>
              <a:t>to the examination result from Stage 2.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782" y="1412876"/>
            <a:ext cx="5175937" cy="37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Hash Function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99" y="1531392"/>
            <a:ext cx="6509677" cy="19691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00" y="3149568"/>
            <a:ext cx="4169745" cy="36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33" y="634624"/>
            <a:ext cx="4521051" cy="56183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95" y="633665"/>
            <a:ext cx="4622949" cy="56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621" y="1222563"/>
            <a:ext cx="5988576" cy="51095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4182" y="1637667"/>
            <a:ext cx="5064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• One pair of key and </a:t>
            </a:r>
            <a:r>
              <a:rPr lang="en-US" altLang="zh-TW" dirty="0" err="1" smtClean="0"/>
              <a:t>FwdData</a:t>
            </a:r>
            <a:r>
              <a:rPr lang="en-US" altLang="zh-TW" dirty="0" smtClean="0"/>
              <a:t> from the shift register.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• The key and </a:t>
            </a:r>
            <a:r>
              <a:rPr lang="en-US" altLang="zh-TW" dirty="0" err="1" smtClean="0"/>
              <a:t>FwdData</a:t>
            </a:r>
            <a:r>
              <a:rPr lang="en-US" altLang="zh-TW" dirty="0" smtClean="0"/>
              <a:t> at the Execute stage</a:t>
            </a:r>
          </a:p>
          <a:p>
            <a:endParaRPr lang="en-US" altLang="zh-TW" dirty="0"/>
          </a:p>
          <a:p>
            <a:r>
              <a:rPr lang="en-US" altLang="zh-TW" dirty="0" smtClean="0"/>
              <a:t>• The key and </a:t>
            </a:r>
            <a:r>
              <a:rPr lang="en-US" altLang="zh-TW" dirty="0" err="1" smtClean="0"/>
              <a:t>FwdData</a:t>
            </a:r>
            <a:r>
              <a:rPr lang="en-US" altLang="zh-TW" dirty="0" smtClean="0"/>
              <a:t> from the previous stage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14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199" y="383059"/>
            <a:ext cx="4785429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412876"/>
            <a:ext cx="6548582" cy="4212069"/>
          </a:xfrm>
        </p:spPr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First fit </a:t>
            </a:r>
            <a:r>
              <a:rPr lang="en-US" altLang="zh-TW" dirty="0"/>
              <a:t>scheme assigns each hash </a:t>
            </a:r>
            <a:r>
              <a:rPr lang="en-US" altLang="zh-TW" dirty="0" smtClean="0"/>
              <a:t>entry multiple </a:t>
            </a:r>
            <a:r>
              <a:rPr lang="en-US" altLang="zh-TW" dirty="0"/>
              <a:t>slots to reduce the hash collision </a:t>
            </a:r>
            <a:r>
              <a:rPr lang="en-US" altLang="zh-TW" dirty="0" smtClean="0"/>
              <a:t>rate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Random </a:t>
            </a:r>
            <a:r>
              <a:rPr lang="en-US" altLang="zh-TW" dirty="0"/>
              <a:t>fit scheme has a higher hash collision rate but a </a:t>
            </a:r>
            <a:r>
              <a:rPr lang="en-US" altLang="zh-TW" dirty="0" smtClean="0"/>
              <a:t>lower off-chip </a:t>
            </a:r>
            <a:r>
              <a:rPr lang="en-US" altLang="zh-TW" dirty="0"/>
              <a:t>memory bandwidth requirement than the ﬁrst scheme.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49" y="1013887"/>
            <a:ext cx="3686560" cy="58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5610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79E3779B-47AF-4894-8E98-500BB17A79D9}" vid="{9BACC660-6FA9-4E4E-A260-7422D13677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</TotalTime>
  <Words>244</Words>
  <Application>Microsoft Office PowerPoint</Application>
  <PresentationFormat>寬螢幕</PresentationFormat>
  <Paragraphs>24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佈景主題1</vt:lpstr>
      <vt:lpstr>High-throughput Online Hash Table on FPGA</vt:lpstr>
      <vt:lpstr>PowerPoint 簡報</vt:lpstr>
      <vt:lpstr>PowerPoint 簡報</vt:lpstr>
      <vt:lpstr>Overall Architecture</vt:lpstr>
      <vt:lpstr>Hash Function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High-throughput Online Hash Table on FPGA</dc:title>
  <dc:creator>dodo</dc:creator>
  <cp:lastModifiedBy>dodo</cp:lastModifiedBy>
  <cp:revision>4</cp:revision>
  <dcterms:created xsi:type="dcterms:W3CDTF">2015-12-02T05:15:57Z</dcterms:created>
  <dcterms:modified xsi:type="dcterms:W3CDTF">2015-12-02T05:42:09Z</dcterms:modified>
</cp:coreProperties>
</file>